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58" r:id="rId8"/>
    <p:sldId id="259" r:id="rId9"/>
    <p:sldId id="260" r:id="rId10"/>
    <p:sldId id="265" r:id="rId11"/>
    <p:sldId id="266" r:id="rId12"/>
    <p:sldId id="267" r:id="rId13"/>
    <p:sldId id="285" r:id="rId14"/>
    <p:sldId id="287" r:id="rId15"/>
    <p:sldId id="286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278" r:id="rId30"/>
    <p:sldId id="284" r:id="rId31"/>
    <p:sldId id="283" r:id="rId32"/>
    <p:sldId id="281" r:id="rId33"/>
    <p:sldId id="282" r:id="rId3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52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452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489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9836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855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886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74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852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301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249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05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B4759-9A79-4573-8F4F-C59695A4B2E4}" type="datetimeFigureOut">
              <a:rPr lang="es-MX" smtClean="0"/>
              <a:t>30/03/2016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173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8460" cy="68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74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1021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69502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596341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915" cy="6858000"/>
          </a:xfrm>
        </p:spPr>
      </p:pic>
    </p:spTree>
    <p:extLst>
      <p:ext uri="{BB962C8B-B14F-4D97-AF65-F5344CB8AC3E}">
        <p14:creationId xmlns:p14="http://schemas.microsoft.com/office/powerpoint/2010/main" val="1416256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4917" cy="6858001"/>
          </a:xfrm>
        </p:spPr>
      </p:pic>
    </p:spTree>
    <p:extLst>
      <p:ext uri="{BB962C8B-B14F-4D97-AF65-F5344CB8AC3E}">
        <p14:creationId xmlns:p14="http://schemas.microsoft.com/office/powerpoint/2010/main" val="387295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54461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70702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4917" cy="6858001"/>
          </a:xfrm>
        </p:spPr>
      </p:pic>
    </p:spTree>
    <p:extLst>
      <p:ext uri="{BB962C8B-B14F-4D97-AF65-F5344CB8AC3E}">
        <p14:creationId xmlns:p14="http://schemas.microsoft.com/office/powerpoint/2010/main" val="3735105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431714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350918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4022081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845383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999969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20424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46625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850508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08112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747019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39"/>
            <a:ext cx="12216374" cy="6864439"/>
          </a:xfrm>
        </p:spPr>
      </p:pic>
    </p:spTree>
    <p:extLst>
      <p:ext uri="{BB962C8B-B14F-4D97-AF65-F5344CB8AC3E}">
        <p14:creationId xmlns:p14="http://schemas.microsoft.com/office/powerpoint/2010/main" val="837224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632942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630128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807465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28929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1636782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405463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412585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00914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195575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11445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60518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518567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913352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Panorámica</PresentationFormat>
  <Paragraphs>0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Salvador</dc:creator>
  <cp:lastModifiedBy>Salvador</cp:lastModifiedBy>
  <cp:revision>3</cp:revision>
  <dcterms:created xsi:type="dcterms:W3CDTF">2016-03-10T03:40:13Z</dcterms:created>
  <dcterms:modified xsi:type="dcterms:W3CDTF">2016-03-31T00:16:11Z</dcterms:modified>
</cp:coreProperties>
</file>